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7010400"/>
  <p:notesSz cx="6858000" cy="9144000"/>
  <p:embeddedFontLst>
    <p:embeddedFont>
      <p:font typeface="Calibri" panose="020F0502020204030204" pitchFamily="34" charset="0"/>
      <p:regular r:id="rId11"/>
      <p:bold r:id="rId12"/>
      <p:italic r:id="rId13"/>
      <p:boldItalic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67" d="100"/>
          <a:sy n="67" d="100"/>
        </p:scale>
        <p:origin x="147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595B11B8-EE89-DF38-45C3-6278299A32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010400"/>
          </a:xfrm>
          <a:prstGeom prst="rect">
            <a:avLst/>
          </a:prstGeom>
        </p:spPr>
      </p:pic>
      <p:sp>
        <p:nvSpPr>
          <p:cNvPr id="3" name="Freeform 3"/>
          <p:cNvSpPr/>
          <p:nvPr/>
        </p:nvSpPr>
        <p:spPr>
          <a:xfrm>
            <a:off x="0" y="5192537"/>
            <a:ext cx="9144000" cy="2743200"/>
          </a:xfrm>
          <a:custGeom>
            <a:avLst/>
            <a:gdLst/>
            <a:ahLst/>
            <a:cxnLst/>
            <a:rect l="l" t="t" r="r" b="b"/>
            <a:pathLst>
              <a:path w="9144000" h="2743200">
                <a:moveTo>
                  <a:pt x="0" y="0"/>
                </a:moveTo>
                <a:lnTo>
                  <a:pt x="9144000" y="0"/>
                </a:lnTo>
                <a:lnTo>
                  <a:pt x="9144000" y="2743200"/>
                </a:lnTo>
                <a:lnTo>
                  <a:pt x="0" y="274320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831870A5-7646-C859-5D30-99428ACB4279}"/>
              </a:ext>
            </a:extLst>
          </p:cNvPr>
          <p:cNvSpPr txBox="1"/>
          <p:nvPr/>
        </p:nvSpPr>
        <p:spPr>
          <a:xfrm>
            <a:off x="827584" y="3043535"/>
            <a:ext cx="7488832" cy="92333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pt-BR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t-BR" b="1" dirty="0">
                <a:latin typeface="Arial" pitchFamily="34" charset="0"/>
                <a:cs typeface="Arial" pitchFamily="34" charset="0"/>
              </a:rPr>
              <a:t>TÍTULO: SUBTÍTULO DO TRABALHO  </a:t>
            </a:r>
          </a:p>
          <a:p>
            <a:pPr algn="ctr"/>
            <a:r>
              <a:rPr lang="pt-BR" b="1" dirty="0">
                <a:latin typeface="Arial" pitchFamily="34" charset="0"/>
                <a:cs typeface="Arial" pitchFamily="34" charset="0"/>
              </a:rPr>
              <a:t>                                                   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A6C4E03A-2743-F569-0F1C-FD0CF8C4A261}"/>
              </a:ext>
            </a:extLst>
          </p:cNvPr>
          <p:cNvSpPr txBox="1"/>
          <p:nvPr/>
        </p:nvSpPr>
        <p:spPr>
          <a:xfrm>
            <a:off x="3909691" y="4114800"/>
            <a:ext cx="4608512" cy="160043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1400" b="1" dirty="0">
                <a:latin typeface="Arial" pitchFamily="34" charset="0"/>
                <a:cs typeface="Arial" pitchFamily="34" charset="0"/>
              </a:rPr>
              <a:t>Coordenador/a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: Nome do Coordenador</a:t>
            </a:r>
          </a:p>
          <a:p>
            <a:r>
              <a:rPr lang="pt-BR" sz="1400" b="1" dirty="0">
                <a:latin typeface="Arial" pitchFamily="34" charset="0"/>
                <a:cs typeface="Arial" pitchFamily="34" charset="0"/>
              </a:rPr>
              <a:t>Orientador/a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: Nome do orientador</a:t>
            </a:r>
          </a:p>
          <a:p>
            <a:endParaRPr lang="pt-BR" sz="1400" dirty="0">
              <a:latin typeface="Arial" pitchFamily="34" charset="0"/>
              <a:cs typeface="Arial" pitchFamily="34" charset="0"/>
            </a:endParaRPr>
          </a:p>
          <a:p>
            <a:r>
              <a:rPr lang="pt-BR" sz="1400" b="1" dirty="0">
                <a:latin typeface="Arial" pitchFamily="34" charset="0"/>
                <a:cs typeface="Arial" pitchFamily="34" charset="0"/>
              </a:rPr>
              <a:t>Equipe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: Nomes dos/as discentes</a:t>
            </a:r>
          </a:p>
          <a:p>
            <a:endParaRPr lang="pt-BR" sz="1400" dirty="0">
              <a:latin typeface="Arial" pitchFamily="34" charset="0"/>
              <a:cs typeface="Arial" pitchFamily="34" charset="0"/>
            </a:endParaRPr>
          </a:p>
          <a:p>
            <a:r>
              <a:rPr lang="pt-BR" sz="1400" b="1" dirty="0">
                <a:latin typeface="Arial" pitchFamily="34" charset="0"/>
                <a:cs typeface="Arial" pitchFamily="34" charset="0"/>
              </a:rPr>
              <a:t>Fomento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: Edital - Nome da Chamada e/ou</a:t>
            </a:r>
          </a:p>
          <a:p>
            <a:r>
              <a:rPr lang="pt-BR" sz="1400" b="1" dirty="0">
                <a:latin typeface="Arial" pitchFamily="34" charset="0"/>
                <a:cs typeface="Arial" pitchFamily="34" charset="0"/>
              </a:rPr>
              <a:t>TCC: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 Curso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7492249A-CD5A-8E54-231C-0923441958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010400"/>
          </a:xfrm>
          <a:prstGeom prst="rect">
            <a:avLst/>
          </a:prstGeom>
        </p:spPr>
      </p:pic>
      <p:sp>
        <p:nvSpPr>
          <p:cNvPr id="12" name="Retângulo 11">
            <a:extLst>
              <a:ext uri="{FF2B5EF4-FFF2-40B4-BE49-F238E27FC236}">
                <a16:creationId xmlns:a16="http://schemas.microsoft.com/office/drawing/2014/main" id="{8BF622B5-18D4-767B-09CD-1455DCD83170}"/>
              </a:ext>
            </a:extLst>
          </p:cNvPr>
          <p:cNvSpPr/>
          <p:nvPr/>
        </p:nvSpPr>
        <p:spPr>
          <a:xfrm>
            <a:off x="467546" y="1700810"/>
            <a:ext cx="8216081" cy="1200329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latin typeface="Arial" pitchFamily="34" charset="0"/>
                <a:cs typeface="Arial" pitchFamily="34" charset="0"/>
              </a:rPr>
              <a:t>FENÔMENO DE ESTUDO/ATUAÇÃO</a:t>
            </a:r>
            <a:r>
              <a:rPr lang="pt-BR" dirty="0">
                <a:latin typeface="Arial" pitchFamily="34" charset="0"/>
                <a:cs typeface="Arial" pitchFamily="34" charset="0"/>
              </a:rPr>
              <a:t>: Caracterizar o tema/problema de investigação/atuação. Os projetos de extensão também deverão caracterizar os beneficiários e definir a quantidade de participantes nas atividades. </a:t>
            </a:r>
          </a:p>
          <a:p>
            <a:pPr algn="just"/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D800FC-0AB3-9FC9-8902-92ECE038FE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F96A24CB-2A03-41F7-D74D-DD372F96DD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010400"/>
          </a:xfrm>
          <a:prstGeom prst="rect">
            <a:avLst/>
          </a:prstGeom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78B1DC31-6404-A20C-E246-C67C5BA1C2FF}"/>
              </a:ext>
            </a:extLst>
          </p:cNvPr>
          <p:cNvSpPr/>
          <p:nvPr/>
        </p:nvSpPr>
        <p:spPr>
          <a:xfrm>
            <a:off x="460377" y="1946474"/>
            <a:ext cx="8216081" cy="1200329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latin typeface="Arial" pitchFamily="34" charset="0"/>
                <a:cs typeface="Arial" pitchFamily="34" charset="0"/>
              </a:rPr>
              <a:t>OBJETIVOS</a:t>
            </a:r>
            <a:r>
              <a:rPr lang="pt-BR" dirty="0">
                <a:latin typeface="Arial" pitchFamily="34" charset="0"/>
                <a:cs typeface="Arial" pitchFamily="34" charset="0"/>
              </a:rPr>
              <a:t>: Esclarecer objetivo geral e específicos atingidos e/ou que se pretende atingir com a realização do trabalho.</a:t>
            </a:r>
          </a:p>
          <a:p>
            <a:endParaRPr lang="pt-BR" dirty="0">
              <a:latin typeface="Arial" pitchFamily="34" charset="0"/>
              <a:cs typeface="Arial" pitchFamily="34" charset="0"/>
            </a:endParaRPr>
          </a:p>
          <a:p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350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F5B194-8BE1-AB99-CFC4-AEB65C7C0E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FB775612-1A51-D0A9-BB42-E0CD8A2297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010400"/>
          </a:xfrm>
          <a:prstGeom prst="rect">
            <a:avLst/>
          </a:prstGeom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2520DEDD-A8C9-7D36-FAFF-AEB0B5DC50BC}"/>
              </a:ext>
            </a:extLst>
          </p:cNvPr>
          <p:cNvSpPr/>
          <p:nvPr/>
        </p:nvSpPr>
        <p:spPr>
          <a:xfrm>
            <a:off x="463961" y="1816464"/>
            <a:ext cx="8216081" cy="1200329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latin typeface="Arial" pitchFamily="34" charset="0"/>
                <a:cs typeface="Arial" pitchFamily="34" charset="0"/>
              </a:rPr>
              <a:t>JUSTIFICATIVA</a:t>
            </a:r>
            <a:r>
              <a:rPr lang="pt-BR" dirty="0">
                <a:latin typeface="Arial" pitchFamily="34" charset="0"/>
                <a:cs typeface="Arial" pitchFamily="34" charset="0"/>
              </a:rPr>
              <a:t>: Demonstrar a relevância do objeto/tema/problema em questão. Informar que contribuições o projeto trouxe/trará para a compreensão e/ou apresentação de alternativas/soluções ao problema. </a:t>
            </a:r>
          </a:p>
          <a:p>
            <a:pPr algn="just"/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328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375812-C531-CDC3-98B3-341C611C32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D5B70723-2BAD-EDDA-6A8C-BF132CE7A1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010400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4D8FD862-1FE6-5E17-3118-37D885CCC64E}"/>
              </a:ext>
            </a:extLst>
          </p:cNvPr>
          <p:cNvSpPr/>
          <p:nvPr/>
        </p:nvSpPr>
        <p:spPr>
          <a:xfrm>
            <a:off x="467546" y="1772816"/>
            <a:ext cx="8216081" cy="1477328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latin typeface="Arial" pitchFamily="34" charset="0"/>
                <a:cs typeface="Arial" pitchFamily="34" charset="0"/>
              </a:rPr>
              <a:t>FUNDAMENTEÇÃO TEÓRICA</a:t>
            </a:r>
            <a:r>
              <a:rPr lang="pt-BR" dirty="0">
                <a:latin typeface="Arial" pitchFamily="34" charset="0"/>
                <a:cs typeface="Arial" pitchFamily="34" charset="0"/>
              </a:rPr>
              <a:t>: Apresentar os pressupostos teóricos do projeto (NÃO se faz preciso ler conceitos, apenas destacar quais foram os fundamentos teóricos utilizados pela pesquisa/projeto de extensão).</a:t>
            </a:r>
          </a:p>
          <a:p>
            <a:pPr algn="just"/>
            <a:endParaRPr lang="pt-BR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48164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A000C1-64E5-A2E8-9618-B7205C3F09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6BEB5620-35E2-0DCC-913D-2526B30CF4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010400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B0DCAB8B-8EFA-629B-3177-5C477968F828}"/>
              </a:ext>
            </a:extLst>
          </p:cNvPr>
          <p:cNvSpPr/>
          <p:nvPr/>
        </p:nvSpPr>
        <p:spPr>
          <a:xfrm>
            <a:off x="495991" y="1893217"/>
            <a:ext cx="8216081" cy="923330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latin typeface="Arial" pitchFamily="34" charset="0"/>
                <a:cs typeface="Arial" pitchFamily="34" charset="0"/>
              </a:rPr>
              <a:t>METODOLOGIA: </a:t>
            </a:r>
            <a:r>
              <a:rPr lang="pt-BR" dirty="0">
                <a:latin typeface="Arial" pitchFamily="34" charset="0"/>
                <a:cs typeface="Arial" pitchFamily="34" charset="0"/>
              </a:rPr>
              <a:t>Explicar como o projeto foi/será desenvolvido. Descrever as etapas metodológicas, as técnicas e os materiais utilizados e como os dados foram/serão analisados.</a:t>
            </a:r>
          </a:p>
        </p:txBody>
      </p:sp>
    </p:spTree>
    <p:extLst>
      <p:ext uri="{BB962C8B-B14F-4D97-AF65-F5344CB8AC3E}">
        <p14:creationId xmlns:p14="http://schemas.microsoft.com/office/powerpoint/2010/main" val="3421802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218FF6-F9B4-89E9-F677-964BC855AE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7F4F9211-87E7-9AFB-F24B-CEAB2389F0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010400"/>
          </a:xfrm>
          <a:prstGeom prst="rect">
            <a:avLst/>
          </a:prstGeom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id="{D3478CF0-A6F0-2402-FF5F-12ECB83DBED5}"/>
              </a:ext>
            </a:extLst>
          </p:cNvPr>
          <p:cNvSpPr/>
          <p:nvPr/>
        </p:nvSpPr>
        <p:spPr>
          <a:xfrm>
            <a:off x="468477" y="1756541"/>
            <a:ext cx="8216081" cy="1477328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latin typeface="Arial" pitchFamily="34" charset="0"/>
                <a:cs typeface="Arial" pitchFamily="34" charset="0"/>
              </a:rPr>
              <a:t>RESULTADOS: </a:t>
            </a:r>
            <a:r>
              <a:rPr lang="pt-BR" dirty="0">
                <a:latin typeface="Arial" pitchFamily="34" charset="0"/>
                <a:cs typeface="Arial" pitchFamily="34" charset="0"/>
              </a:rPr>
              <a:t>Apresentar os principais resultados encontrados e/ou esperados nos projetos de pesquisa e/ou extensão. Pode-se utilizar equações, esquemas, imagens, tabelas, desenhos, gráficos, ou qualquer outro recurso que permita aos autores apresentarem os resultados.</a:t>
            </a:r>
          </a:p>
          <a:p>
            <a:pPr algn="just"/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736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ACF0A1-4FB0-795B-2F1D-87A9EF2DDC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1D2A1E06-1FC2-66B2-F6AE-28357C3145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010400"/>
          </a:xfrm>
          <a:prstGeom prst="rect">
            <a:avLst/>
          </a:prstGeom>
        </p:spPr>
      </p:pic>
      <p:sp>
        <p:nvSpPr>
          <p:cNvPr id="9" name="Retângulo 8">
            <a:extLst>
              <a:ext uri="{FF2B5EF4-FFF2-40B4-BE49-F238E27FC236}">
                <a16:creationId xmlns:a16="http://schemas.microsoft.com/office/drawing/2014/main" id="{A2390FAB-B67B-9F24-DDD4-54804A2A37E7}"/>
              </a:ext>
            </a:extLst>
          </p:cNvPr>
          <p:cNvSpPr/>
          <p:nvPr/>
        </p:nvSpPr>
        <p:spPr>
          <a:xfrm>
            <a:off x="460377" y="2060848"/>
            <a:ext cx="8216081" cy="923330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latin typeface="Arial" pitchFamily="34" charset="0"/>
                <a:cs typeface="Arial" pitchFamily="34" charset="0"/>
              </a:rPr>
              <a:t>REFERÊNCIAS: </a:t>
            </a:r>
            <a:r>
              <a:rPr lang="pt-BR" dirty="0">
                <a:latin typeface="Arial" pitchFamily="34" charset="0"/>
                <a:cs typeface="Arial" pitchFamily="34" charset="0"/>
              </a:rPr>
              <a:t>Elencar as fontes utilizadas, conforme as normas da ABNT. </a:t>
            </a:r>
          </a:p>
          <a:p>
            <a:pPr algn="just"/>
            <a:endParaRPr lang="pt-BR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97686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4D26E7-8730-BDD5-2408-9B68C9F5CB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469C3063-744B-7B39-9A81-71DE0E0833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010400"/>
          </a:xfrm>
          <a:prstGeom prst="rect">
            <a:avLst/>
          </a:prstGeom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id="{FF6A2E68-E810-0589-F73F-EF098C866B90}"/>
              </a:ext>
            </a:extLst>
          </p:cNvPr>
          <p:cNvSpPr/>
          <p:nvPr/>
        </p:nvSpPr>
        <p:spPr>
          <a:xfrm>
            <a:off x="457189" y="1723218"/>
            <a:ext cx="8216081" cy="923330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latin typeface="Arial" pitchFamily="34" charset="0"/>
                <a:cs typeface="Arial" pitchFamily="34" charset="0"/>
              </a:rPr>
              <a:t>AGRADECIMENTOS: </a:t>
            </a:r>
            <a:r>
              <a:rPr lang="pt-BR" dirty="0">
                <a:latin typeface="Arial" pitchFamily="34" charset="0"/>
                <a:cs typeface="Arial" pitchFamily="34" charset="0"/>
              </a:rPr>
              <a:t>Expressar gratidão às pessoas e/ou instituições que viabilizaram a realização do projeto.</a:t>
            </a:r>
          </a:p>
          <a:p>
            <a:pPr algn="just"/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322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272</Words>
  <Application>Microsoft Office PowerPoint</Application>
  <PresentationFormat>Personalizar</PresentationFormat>
  <Paragraphs>22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2" baseType="lpstr">
      <vt:lpstr>Calibri</vt:lpstr>
      <vt:lpstr>Arial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TEMPLATE_APRESENTAÇÃO DE TRABALHOS_SECT_2024</dc:title>
  <dc:creator>Jamilly Ramos</dc:creator>
  <cp:lastModifiedBy>Usuario</cp:lastModifiedBy>
  <cp:revision>5</cp:revision>
  <dcterms:created xsi:type="dcterms:W3CDTF">2006-08-16T00:00:00Z</dcterms:created>
  <dcterms:modified xsi:type="dcterms:W3CDTF">2024-12-04T13:11:00Z</dcterms:modified>
  <dc:identifier>DAGXssxkh84</dc:identifier>
</cp:coreProperties>
</file>