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8D33-3E86-4887-A426-F893186B3F50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EFD2-3663-4F9C-AEEB-3DE0AF575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15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8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4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3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56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8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1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60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5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7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103045" y="44624"/>
            <a:ext cx="7335592" cy="1045959"/>
            <a:chOff x="103045" y="44624"/>
            <a:chExt cx="7335592" cy="1045959"/>
          </a:xfrm>
        </p:grpSpPr>
        <p:grpSp>
          <p:nvGrpSpPr>
            <p:cNvPr id="13" name="Grupo 12"/>
            <p:cNvGrpSpPr/>
            <p:nvPr/>
          </p:nvGrpSpPr>
          <p:grpSpPr>
            <a:xfrm>
              <a:off x="103045" y="116632"/>
              <a:ext cx="4540963" cy="973951"/>
              <a:chOff x="41791" y="116632"/>
              <a:chExt cx="4684979" cy="1074705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07504" y="142954"/>
                <a:ext cx="4608512" cy="925427"/>
                <a:chOff x="8539" y="29053"/>
                <a:chExt cx="9871148" cy="1984192"/>
              </a:xfrm>
            </p:grpSpPr>
            <p:pic>
              <p:nvPicPr>
                <p:cNvPr id="19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39" y="29053"/>
                  <a:ext cx="4491453" cy="1975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1140" y="44623"/>
                  <a:ext cx="4968547" cy="19686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7" name="Retângulo 16"/>
              <p:cNvSpPr/>
              <p:nvPr/>
            </p:nvSpPr>
            <p:spPr>
              <a:xfrm>
                <a:off x="41791" y="989830"/>
                <a:ext cx="4684979" cy="2015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41791" y="116632"/>
                <a:ext cx="4670639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029" name="Picture 5" descr="Marca Horizontal 02 Campus João Pesso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44624"/>
              <a:ext cx="2722621" cy="978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CaixaDeTexto 11"/>
          <p:cNvSpPr txBox="1"/>
          <p:nvPr/>
        </p:nvSpPr>
        <p:spPr>
          <a:xfrm>
            <a:off x="899592" y="2924944"/>
            <a:ext cx="7488832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TÍTULO: SUBTÍTULO DO TRABALHO  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004048" y="4941168"/>
            <a:ext cx="4032448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oordenador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Nome do Coordenador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Orientador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Nome do orientador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Nomes dos discentes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Fomento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Edital 00/2020 - Nome da Chamada</a:t>
            </a:r>
          </a:p>
        </p:txBody>
      </p:sp>
    </p:spTree>
    <p:extLst>
      <p:ext uri="{BB962C8B-B14F-4D97-AF65-F5344CB8AC3E}">
        <p14:creationId xmlns:p14="http://schemas.microsoft.com/office/powerpoint/2010/main" val="31617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103045" y="44624"/>
            <a:ext cx="7335592" cy="1045959"/>
            <a:chOff x="103045" y="44624"/>
            <a:chExt cx="7335592" cy="1045959"/>
          </a:xfrm>
        </p:grpSpPr>
        <p:grpSp>
          <p:nvGrpSpPr>
            <p:cNvPr id="13" name="Grupo 12"/>
            <p:cNvGrpSpPr/>
            <p:nvPr/>
          </p:nvGrpSpPr>
          <p:grpSpPr>
            <a:xfrm>
              <a:off x="103045" y="116632"/>
              <a:ext cx="4540963" cy="973951"/>
              <a:chOff x="41791" y="116632"/>
              <a:chExt cx="4684979" cy="1074705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07504" y="142954"/>
                <a:ext cx="4608512" cy="925427"/>
                <a:chOff x="8539" y="29053"/>
                <a:chExt cx="9871148" cy="1984192"/>
              </a:xfrm>
            </p:grpSpPr>
            <p:pic>
              <p:nvPicPr>
                <p:cNvPr id="19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39" y="29053"/>
                  <a:ext cx="4491453" cy="1975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1140" y="44623"/>
                  <a:ext cx="4968547" cy="19686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7" name="Retângulo 16"/>
              <p:cNvSpPr/>
              <p:nvPr/>
            </p:nvSpPr>
            <p:spPr>
              <a:xfrm>
                <a:off x="41791" y="989830"/>
                <a:ext cx="4684979" cy="2015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41791" y="116632"/>
                <a:ext cx="4670639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029" name="Picture 5" descr="Marca Horizontal 02 Campus João Pesso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44624"/>
              <a:ext cx="2722621" cy="978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tângulo 20"/>
          <p:cNvSpPr/>
          <p:nvPr/>
        </p:nvSpPr>
        <p:spPr>
          <a:xfrm>
            <a:off x="467544" y="1700808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OBJETO</a:t>
            </a:r>
            <a:r>
              <a:rPr lang="pt-BR" dirty="0">
                <a:latin typeface="Arial" pitchFamily="34" charset="0"/>
                <a:cs typeface="Arial" pitchFamily="34" charset="0"/>
              </a:rPr>
              <a:t>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Caracterizar de forma clara e objetiva o tema/problema de investigação/atuação. Os projetos de extensão também deverão caracterizar os beneficiários e definir a quantidade de participantes nas atividades.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67544" y="3284984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OBJETIVOS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Esclarecer objetivo geral e específicos atingidos e/ou que se pretende atingir com a realização do trabalho.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74714" y="4820959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JUSTIFICATIVA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Demonstrar a relevância do objeto/tema/problema em questão. Informar que contribuições o projeto trouxe/trará para a compreensão e/ou apresentação de alternativas/soluções ao problema.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103045" y="44624"/>
            <a:ext cx="7335592" cy="1045959"/>
            <a:chOff x="103045" y="44624"/>
            <a:chExt cx="7335592" cy="1045959"/>
          </a:xfrm>
        </p:grpSpPr>
        <p:grpSp>
          <p:nvGrpSpPr>
            <p:cNvPr id="13" name="Grupo 12"/>
            <p:cNvGrpSpPr/>
            <p:nvPr/>
          </p:nvGrpSpPr>
          <p:grpSpPr>
            <a:xfrm>
              <a:off x="103045" y="116632"/>
              <a:ext cx="4540963" cy="973951"/>
              <a:chOff x="41791" y="116632"/>
              <a:chExt cx="4684979" cy="1074705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07504" y="142954"/>
                <a:ext cx="4608512" cy="925427"/>
                <a:chOff x="8539" y="29053"/>
                <a:chExt cx="9871148" cy="1984192"/>
              </a:xfrm>
            </p:grpSpPr>
            <p:pic>
              <p:nvPicPr>
                <p:cNvPr id="19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39" y="29053"/>
                  <a:ext cx="4491453" cy="1975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1140" y="44623"/>
                  <a:ext cx="4968547" cy="19686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7" name="Retângulo 16"/>
              <p:cNvSpPr/>
              <p:nvPr/>
            </p:nvSpPr>
            <p:spPr>
              <a:xfrm>
                <a:off x="41791" y="989830"/>
                <a:ext cx="4684979" cy="2015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41791" y="116632"/>
                <a:ext cx="4670639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029" name="Picture 5" descr="Marca Horizontal 02 Campus João Pesso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44624"/>
              <a:ext cx="2722621" cy="978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tângulo 11"/>
          <p:cNvSpPr/>
          <p:nvPr/>
        </p:nvSpPr>
        <p:spPr>
          <a:xfrm>
            <a:off x="467544" y="1772816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FUNDAMENTEÇÃO TEÓRICA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Apresentar os pressupostos teóricos do projeto.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74714" y="3429000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Explicar como o projeto foi/será desenvolvido. Descrever as metodologias, as técnicas e os materiais utilizados e como os dados foram/serão analisados.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35967" y="4831992"/>
            <a:ext cx="8216081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Apresentar os resultados encontrados e/ou esperados nos projetos de pesquisa e extensão. Pode-se utilizar equações</a:t>
            </a:r>
            <a:r>
              <a:rPr lang="pt-BR" dirty="0">
                <a:latin typeface="Arial" pitchFamily="34" charset="0"/>
                <a:cs typeface="Arial" pitchFamily="34" charset="0"/>
              </a:rPr>
              <a:t>, esquemas, imagens, tabelas, desenhos, gráficos,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ou qualquer outro recurso que permita aos autores apresentarem os resultados.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103045" y="44624"/>
            <a:ext cx="7335592" cy="1045959"/>
            <a:chOff x="103045" y="44624"/>
            <a:chExt cx="7335592" cy="1045959"/>
          </a:xfrm>
        </p:grpSpPr>
        <p:grpSp>
          <p:nvGrpSpPr>
            <p:cNvPr id="13" name="Grupo 12"/>
            <p:cNvGrpSpPr/>
            <p:nvPr/>
          </p:nvGrpSpPr>
          <p:grpSpPr>
            <a:xfrm>
              <a:off x="103045" y="116632"/>
              <a:ext cx="4540963" cy="973951"/>
              <a:chOff x="41791" y="116632"/>
              <a:chExt cx="4684979" cy="1074705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07504" y="142954"/>
                <a:ext cx="4608512" cy="925427"/>
                <a:chOff x="8539" y="29053"/>
                <a:chExt cx="9871148" cy="1984192"/>
              </a:xfrm>
            </p:grpSpPr>
            <p:pic>
              <p:nvPicPr>
                <p:cNvPr id="19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39" y="29053"/>
                  <a:ext cx="4491453" cy="1975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1140" y="44623"/>
                  <a:ext cx="4968547" cy="19686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7" name="Retângulo 16"/>
              <p:cNvSpPr/>
              <p:nvPr/>
            </p:nvSpPr>
            <p:spPr>
              <a:xfrm>
                <a:off x="41791" y="989830"/>
                <a:ext cx="4684979" cy="2015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41791" y="116632"/>
                <a:ext cx="4670639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029" name="Picture 5" descr="Marca Horizontal 02 Campus João Pesso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44624"/>
              <a:ext cx="2722621" cy="978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tângulo 11"/>
          <p:cNvSpPr/>
          <p:nvPr/>
        </p:nvSpPr>
        <p:spPr>
          <a:xfrm>
            <a:off x="460375" y="2060848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REFERÊNCIAS: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Elencar a bibliografia utilizada, conforme as normas da ABNT.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60375" y="3645024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AGRADECIMENTOS: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Expressar gratidão às pessoas e/ou instituições que viabilizaram a realização do projeto.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212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21</cp:revision>
  <dcterms:created xsi:type="dcterms:W3CDTF">2020-11-04T14:23:14Z</dcterms:created>
  <dcterms:modified xsi:type="dcterms:W3CDTF">2020-11-06T15:38:45Z</dcterms:modified>
</cp:coreProperties>
</file>